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</p:sldMasterIdLst>
  <p:notesMasterIdLst>
    <p:notesMasterId r:id="rId26"/>
  </p:notesMasterIdLst>
  <p:handoutMasterIdLst>
    <p:handoutMasterId r:id="rId27"/>
  </p:handoutMasterIdLst>
  <p:sldIdLst>
    <p:sldId id="258" r:id="rId5"/>
    <p:sldId id="298" r:id="rId6"/>
    <p:sldId id="295" r:id="rId7"/>
    <p:sldId id="294" r:id="rId8"/>
    <p:sldId id="284" r:id="rId9"/>
    <p:sldId id="293" r:id="rId10"/>
    <p:sldId id="296" r:id="rId11"/>
    <p:sldId id="261" r:id="rId12"/>
    <p:sldId id="299" r:id="rId13"/>
    <p:sldId id="297" r:id="rId14"/>
    <p:sldId id="300" r:id="rId15"/>
    <p:sldId id="301" r:id="rId16"/>
    <p:sldId id="302" r:id="rId17"/>
    <p:sldId id="303" r:id="rId18"/>
    <p:sldId id="304" r:id="rId19"/>
    <p:sldId id="286" r:id="rId20"/>
    <p:sldId id="305" r:id="rId21"/>
    <p:sldId id="306" r:id="rId22"/>
    <p:sldId id="307" r:id="rId23"/>
    <p:sldId id="308" r:id="rId24"/>
    <p:sldId id="2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FB0518-2A3B-4453-A8F9-816EC463738F}" v="57" dt="2021-11-21T22:59:50.0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39" autoAdjust="0"/>
  </p:normalViewPr>
  <p:slideViewPr>
    <p:cSldViewPr snapToGrid="0">
      <p:cViewPr varScale="1">
        <p:scale>
          <a:sx n="52" d="100"/>
          <a:sy n="52" d="100"/>
        </p:scale>
        <p:origin x="74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kul Bajaj" userId="191f1b63-8dec-45ac-8b06-932f44d38d5b" providerId="ADAL" clId="{ECFB0518-2A3B-4453-A8F9-816EC463738F}"/>
    <pc:docChg chg="undo custSel addSld delSld modSld sldOrd">
      <pc:chgData name="Nakul Bajaj" userId="191f1b63-8dec-45ac-8b06-932f44d38d5b" providerId="ADAL" clId="{ECFB0518-2A3B-4453-A8F9-816EC463738F}" dt="2021-11-21T22:59:55.220" v="7331" actId="14100"/>
      <pc:docMkLst>
        <pc:docMk/>
      </pc:docMkLst>
      <pc:sldChg chg="del">
        <pc:chgData name="Nakul Bajaj" userId="191f1b63-8dec-45ac-8b06-932f44d38d5b" providerId="ADAL" clId="{ECFB0518-2A3B-4453-A8F9-816EC463738F}" dt="2021-11-21T10:48:34.151" v="7109" actId="47"/>
        <pc:sldMkLst>
          <pc:docMk/>
          <pc:sldMk cId="1807676731" sldId="262"/>
        </pc:sldMkLst>
      </pc:sldChg>
      <pc:sldChg chg="del">
        <pc:chgData name="Nakul Bajaj" userId="191f1b63-8dec-45ac-8b06-932f44d38d5b" providerId="ADAL" clId="{ECFB0518-2A3B-4453-A8F9-816EC463738F}" dt="2021-11-21T10:48:36.502" v="7110" actId="47"/>
        <pc:sldMkLst>
          <pc:docMk/>
          <pc:sldMk cId="893224875" sldId="263"/>
        </pc:sldMkLst>
      </pc:sldChg>
      <pc:sldChg chg="del">
        <pc:chgData name="Nakul Bajaj" userId="191f1b63-8dec-45ac-8b06-932f44d38d5b" providerId="ADAL" clId="{ECFB0518-2A3B-4453-A8F9-816EC463738F}" dt="2021-11-21T10:48:38.344" v="7111" actId="47"/>
        <pc:sldMkLst>
          <pc:docMk/>
          <pc:sldMk cId="2596897703" sldId="264"/>
        </pc:sldMkLst>
      </pc:sldChg>
      <pc:sldChg chg="del">
        <pc:chgData name="Nakul Bajaj" userId="191f1b63-8dec-45ac-8b06-932f44d38d5b" providerId="ADAL" clId="{ECFB0518-2A3B-4453-A8F9-816EC463738F}" dt="2021-11-21T10:48:41.833" v="7113" actId="47"/>
        <pc:sldMkLst>
          <pc:docMk/>
          <pc:sldMk cId="2225727983" sldId="266"/>
        </pc:sldMkLst>
      </pc:sldChg>
      <pc:sldChg chg="del">
        <pc:chgData name="Nakul Bajaj" userId="191f1b63-8dec-45ac-8b06-932f44d38d5b" providerId="ADAL" clId="{ECFB0518-2A3B-4453-A8F9-816EC463738F}" dt="2021-11-21T10:48:42.517" v="7114" actId="47"/>
        <pc:sldMkLst>
          <pc:docMk/>
          <pc:sldMk cId="3816056523" sldId="267"/>
        </pc:sldMkLst>
      </pc:sldChg>
      <pc:sldChg chg="del">
        <pc:chgData name="Nakul Bajaj" userId="191f1b63-8dec-45ac-8b06-932f44d38d5b" providerId="ADAL" clId="{ECFB0518-2A3B-4453-A8F9-816EC463738F}" dt="2021-11-21T10:48:43.115" v="7115" actId="47"/>
        <pc:sldMkLst>
          <pc:docMk/>
          <pc:sldMk cId="1284200841" sldId="268"/>
        </pc:sldMkLst>
      </pc:sldChg>
      <pc:sldChg chg="del">
        <pc:chgData name="Nakul Bajaj" userId="191f1b63-8dec-45ac-8b06-932f44d38d5b" providerId="ADAL" clId="{ECFB0518-2A3B-4453-A8F9-816EC463738F}" dt="2021-11-21T10:48:43.859" v="7116" actId="47"/>
        <pc:sldMkLst>
          <pc:docMk/>
          <pc:sldMk cId="174468796" sldId="269"/>
        </pc:sldMkLst>
      </pc:sldChg>
      <pc:sldChg chg="del">
        <pc:chgData name="Nakul Bajaj" userId="191f1b63-8dec-45ac-8b06-932f44d38d5b" providerId="ADAL" clId="{ECFB0518-2A3B-4453-A8F9-816EC463738F}" dt="2021-11-21T10:48:44.954" v="7117" actId="47"/>
        <pc:sldMkLst>
          <pc:docMk/>
          <pc:sldMk cId="151147474" sldId="270"/>
        </pc:sldMkLst>
      </pc:sldChg>
      <pc:sldChg chg="del">
        <pc:chgData name="Nakul Bajaj" userId="191f1b63-8dec-45ac-8b06-932f44d38d5b" providerId="ADAL" clId="{ECFB0518-2A3B-4453-A8F9-816EC463738F}" dt="2021-11-21T10:48:45.722" v="7118" actId="47"/>
        <pc:sldMkLst>
          <pc:docMk/>
          <pc:sldMk cId="1293373045" sldId="271"/>
        </pc:sldMkLst>
      </pc:sldChg>
      <pc:sldChg chg="del">
        <pc:chgData name="Nakul Bajaj" userId="191f1b63-8dec-45ac-8b06-932f44d38d5b" providerId="ADAL" clId="{ECFB0518-2A3B-4453-A8F9-816EC463738F}" dt="2021-11-21T10:48:46.671" v="7119" actId="47"/>
        <pc:sldMkLst>
          <pc:docMk/>
          <pc:sldMk cId="2160388275" sldId="272"/>
        </pc:sldMkLst>
      </pc:sldChg>
      <pc:sldChg chg="del">
        <pc:chgData name="Nakul Bajaj" userId="191f1b63-8dec-45ac-8b06-932f44d38d5b" providerId="ADAL" clId="{ECFB0518-2A3B-4453-A8F9-816EC463738F}" dt="2021-11-21T10:48:48.237" v="7121" actId="47"/>
        <pc:sldMkLst>
          <pc:docMk/>
          <pc:sldMk cId="2667405237" sldId="273"/>
        </pc:sldMkLst>
      </pc:sldChg>
      <pc:sldChg chg="del">
        <pc:chgData name="Nakul Bajaj" userId="191f1b63-8dec-45ac-8b06-932f44d38d5b" providerId="ADAL" clId="{ECFB0518-2A3B-4453-A8F9-816EC463738F}" dt="2021-11-21T10:48:49.053" v="7122" actId="47"/>
        <pc:sldMkLst>
          <pc:docMk/>
          <pc:sldMk cId="3145513843" sldId="274"/>
        </pc:sldMkLst>
      </pc:sldChg>
      <pc:sldChg chg="del">
        <pc:chgData name="Nakul Bajaj" userId="191f1b63-8dec-45ac-8b06-932f44d38d5b" providerId="ADAL" clId="{ECFB0518-2A3B-4453-A8F9-816EC463738F}" dt="2021-11-21T10:48:49.795" v="7123" actId="47"/>
        <pc:sldMkLst>
          <pc:docMk/>
          <pc:sldMk cId="3888068549" sldId="275"/>
        </pc:sldMkLst>
      </pc:sldChg>
      <pc:sldChg chg="del">
        <pc:chgData name="Nakul Bajaj" userId="191f1b63-8dec-45ac-8b06-932f44d38d5b" providerId="ADAL" clId="{ECFB0518-2A3B-4453-A8F9-816EC463738F}" dt="2021-11-21T10:48:50.291" v="7124" actId="47"/>
        <pc:sldMkLst>
          <pc:docMk/>
          <pc:sldMk cId="2822882111" sldId="276"/>
        </pc:sldMkLst>
      </pc:sldChg>
      <pc:sldChg chg="del">
        <pc:chgData name="Nakul Bajaj" userId="191f1b63-8dec-45ac-8b06-932f44d38d5b" providerId="ADAL" clId="{ECFB0518-2A3B-4453-A8F9-816EC463738F}" dt="2021-11-21T10:48:52.122" v="7127" actId="47"/>
        <pc:sldMkLst>
          <pc:docMk/>
          <pc:sldMk cId="1108500606" sldId="278"/>
        </pc:sldMkLst>
      </pc:sldChg>
      <pc:sldChg chg="del">
        <pc:chgData name="Nakul Bajaj" userId="191f1b63-8dec-45ac-8b06-932f44d38d5b" providerId="ADAL" clId="{ECFB0518-2A3B-4453-A8F9-816EC463738F}" dt="2021-11-21T10:48:52.948" v="7128" actId="47"/>
        <pc:sldMkLst>
          <pc:docMk/>
          <pc:sldMk cId="2497512844" sldId="279"/>
        </pc:sldMkLst>
      </pc:sldChg>
      <pc:sldChg chg="del">
        <pc:chgData name="Nakul Bajaj" userId="191f1b63-8dec-45ac-8b06-932f44d38d5b" providerId="ADAL" clId="{ECFB0518-2A3B-4453-A8F9-816EC463738F}" dt="2021-11-21T10:48:54.468" v="7129" actId="47"/>
        <pc:sldMkLst>
          <pc:docMk/>
          <pc:sldMk cId="1664008586" sldId="280"/>
        </pc:sldMkLst>
      </pc:sldChg>
      <pc:sldChg chg="del">
        <pc:chgData name="Nakul Bajaj" userId="191f1b63-8dec-45ac-8b06-932f44d38d5b" providerId="ADAL" clId="{ECFB0518-2A3B-4453-A8F9-816EC463738F}" dt="2021-11-21T10:48:50.949" v="7126" actId="47"/>
        <pc:sldMkLst>
          <pc:docMk/>
          <pc:sldMk cId="2640580721" sldId="283"/>
        </pc:sldMkLst>
      </pc:sldChg>
      <pc:sldChg chg="modSp mod">
        <pc:chgData name="Nakul Bajaj" userId="191f1b63-8dec-45ac-8b06-932f44d38d5b" providerId="ADAL" clId="{ECFB0518-2A3B-4453-A8F9-816EC463738F}" dt="2021-11-21T12:37:58.585" v="7157" actId="20577"/>
        <pc:sldMkLst>
          <pc:docMk/>
          <pc:sldMk cId="2667318545" sldId="284"/>
        </pc:sldMkLst>
        <pc:spChg chg="mod">
          <ac:chgData name="Nakul Bajaj" userId="191f1b63-8dec-45ac-8b06-932f44d38d5b" providerId="ADAL" clId="{ECFB0518-2A3B-4453-A8F9-816EC463738F}" dt="2021-11-21T12:37:58.585" v="7157" actId="20577"/>
          <ac:spMkLst>
            <pc:docMk/>
            <pc:sldMk cId="2667318545" sldId="284"/>
            <ac:spMk id="7" creationId="{10A5C30F-185D-413F-9005-B41DD0FA0924}"/>
          </ac:spMkLst>
        </pc:spChg>
      </pc:sldChg>
      <pc:sldChg chg="addSp delSp modSp mod">
        <pc:chgData name="Nakul Bajaj" userId="191f1b63-8dec-45ac-8b06-932f44d38d5b" providerId="ADAL" clId="{ECFB0518-2A3B-4453-A8F9-816EC463738F}" dt="2021-11-21T09:54:02.402" v="4876" actId="1076"/>
        <pc:sldMkLst>
          <pc:docMk/>
          <pc:sldMk cId="796331228" sldId="286"/>
        </pc:sldMkLst>
        <pc:spChg chg="add mod">
          <ac:chgData name="Nakul Bajaj" userId="191f1b63-8dec-45ac-8b06-932f44d38d5b" providerId="ADAL" clId="{ECFB0518-2A3B-4453-A8F9-816EC463738F}" dt="2021-11-21T09:52:08.288" v="4873" actId="20577"/>
          <ac:spMkLst>
            <pc:docMk/>
            <pc:sldMk cId="796331228" sldId="286"/>
            <ac:spMk id="3" creationId="{E7225A43-31FA-4F6E-B190-FDD4B3D60ECB}"/>
          </ac:spMkLst>
        </pc:spChg>
        <pc:spChg chg="mod">
          <ac:chgData name="Nakul Bajaj" userId="191f1b63-8dec-45ac-8b06-932f44d38d5b" providerId="ADAL" clId="{ECFB0518-2A3B-4453-A8F9-816EC463738F}" dt="2021-11-21T09:39:30.103" v="4516" actId="20577"/>
          <ac:spMkLst>
            <pc:docMk/>
            <pc:sldMk cId="796331228" sldId="286"/>
            <ac:spMk id="6" creationId="{CE09A200-4838-4284-BD1E-19701CABB5FE}"/>
          </ac:spMkLst>
        </pc:spChg>
        <pc:graphicFrameChg chg="del mod">
          <ac:chgData name="Nakul Bajaj" userId="191f1b63-8dec-45ac-8b06-932f44d38d5b" providerId="ADAL" clId="{ECFB0518-2A3B-4453-A8F9-816EC463738F}" dt="2021-11-21T09:41:55.489" v="4518" actId="478"/>
          <ac:graphicFrameMkLst>
            <pc:docMk/>
            <pc:sldMk cId="796331228" sldId="286"/>
            <ac:graphicFrameMk id="9" creationId="{08D3DC19-5976-4026-819D-310A94626986}"/>
          </ac:graphicFrameMkLst>
        </pc:graphicFrameChg>
        <pc:picChg chg="add mod">
          <ac:chgData name="Nakul Bajaj" userId="191f1b63-8dec-45ac-8b06-932f44d38d5b" providerId="ADAL" clId="{ECFB0518-2A3B-4453-A8F9-816EC463738F}" dt="2021-11-21T09:54:02.402" v="4876" actId="1076"/>
          <ac:picMkLst>
            <pc:docMk/>
            <pc:sldMk cId="796331228" sldId="286"/>
            <ac:picMk id="5" creationId="{8B5B3B80-C079-46EE-AB13-BC0F00E36D0B}"/>
          </ac:picMkLst>
        </pc:picChg>
      </pc:sldChg>
      <pc:sldChg chg="del">
        <pc:chgData name="Nakul Bajaj" userId="191f1b63-8dec-45ac-8b06-932f44d38d5b" providerId="ADAL" clId="{ECFB0518-2A3B-4453-A8F9-816EC463738F}" dt="2021-11-21T10:48:40.242" v="7112" actId="47"/>
        <pc:sldMkLst>
          <pc:docMk/>
          <pc:sldMk cId="380154571" sldId="287"/>
        </pc:sldMkLst>
      </pc:sldChg>
      <pc:sldChg chg="del">
        <pc:chgData name="Nakul Bajaj" userId="191f1b63-8dec-45ac-8b06-932f44d38d5b" providerId="ADAL" clId="{ECFB0518-2A3B-4453-A8F9-816EC463738F}" dt="2021-11-21T10:48:47.306" v="7120" actId="47"/>
        <pc:sldMkLst>
          <pc:docMk/>
          <pc:sldMk cId="2517157267" sldId="291"/>
        </pc:sldMkLst>
      </pc:sldChg>
      <pc:sldChg chg="del">
        <pc:chgData name="Nakul Bajaj" userId="191f1b63-8dec-45ac-8b06-932f44d38d5b" providerId="ADAL" clId="{ECFB0518-2A3B-4453-A8F9-816EC463738F}" dt="2021-11-21T10:48:50.819" v="7125" actId="47"/>
        <pc:sldMkLst>
          <pc:docMk/>
          <pc:sldMk cId="3846105816" sldId="292"/>
        </pc:sldMkLst>
      </pc:sldChg>
      <pc:sldChg chg="modSp mod">
        <pc:chgData name="Nakul Bajaj" userId="191f1b63-8dec-45ac-8b06-932f44d38d5b" providerId="ADAL" clId="{ECFB0518-2A3B-4453-A8F9-816EC463738F}" dt="2021-11-21T13:13:12.791" v="7284" actId="20577"/>
        <pc:sldMkLst>
          <pc:docMk/>
          <pc:sldMk cId="992927241" sldId="295"/>
        </pc:sldMkLst>
        <pc:spChg chg="mod">
          <ac:chgData name="Nakul Bajaj" userId="191f1b63-8dec-45ac-8b06-932f44d38d5b" providerId="ADAL" clId="{ECFB0518-2A3B-4453-A8F9-816EC463738F}" dt="2021-11-21T13:13:12.791" v="7284" actId="20577"/>
          <ac:spMkLst>
            <pc:docMk/>
            <pc:sldMk cId="992927241" sldId="295"/>
            <ac:spMk id="2" creationId="{F4B260C3-784C-4B10-BBD7-A67C30BE786F}"/>
          </ac:spMkLst>
        </pc:spChg>
        <pc:spChg chg="mod">
          <ac:chgData name="Nakul Bajaj" userId="191f1b63-8dec-45ac-8b06-932f44d38d5b" providerId="ADAL" clId="{ECFB0518-2A3B-4453-A8F9-816EC463738F}" dt="2021-11-21T13:11:19.971" v="7239" actId="20577"/>
          <ac:spMkLst>
            <pc:docMk/>
            <pc:sldMk cId="992927241" sldId="295"/>
            <ac:spMk id="8" creationId="{A753EEEB-9256-487D-BC22-F40AFBF97AE9}"/>
          </ac:spMkLst>
        </pc:spChg>
      </pc:sldChg>
      <pc:sldChg chg="modSp mod">
        <pc:chgData name="Nakul Bajaj" userId="191f1b63-8dec-45ac-8b06-932f44d38d5b" providerId="ADAL" clId="{ECFB0518-2A3B-4453-A8F9-816EC463738F}" dt="2021-11-21T07:44:59.845" v="919" actId="20577"/>
        <pc:sldMkLst>
          <pc:docMk/>
          <pc:sldMk cId="627321535" sldId="297"/>
        </pc:sldMkLst>
        <pc:spChg chg="mod">
          <ac:chgData name="Nakul Bajaj" userId="191f1b63-8dec-45ac-8b06-932f44d38d5b" providerId="ADAL" clId="{ECFB0518-2A3B-4453-A8F9-816EC463738F}" dt="2021-11-21T07:44:59.845" v="919" actId="20577"/>
          <ac:spMkLst>
            <pc:docMk/>
            <pc:sldMk cId="627321535" sldId="297"/>
            <ac:spMk id="3" creationId="{C2F29608-7842-4749-A7FF-3663D5D8436F}"/>
          </ac:spMkLst>
        </pc:spChg>
      </pc:sldChg>
      <pc:sldChg chg="addSp modSp new mod ord modAnim">
        <pc:chgData name="Nakul Bajaj" userId="191f1b63-8dec-45ac-8b06-932f44d38d5b" providerId="ADAL" clId="{ECFB0518-2A3B-4453-A8F9-816EC463738F}" dt="2021-11-21T12:11:36.513" v="7151" actId="20577"/>
        <pc:sldMkLst>
          <pc:docMk/>
          <pc:sldMk cId="2697037826" sldId="298"/>
        </pc:sldMkLst>
        <pc:spChg chg="mod">
          <ac:chgData name="Nakul Bajaj" userId="191f1b63-8dec-45ac-8b06-932f44d38d5b" providerId="ADAL" clId="{ECFB0518-2A3B-4453-A8F9-816EC463738F}" dt="2021-11-21T08:53:25.160" v="997" actId="20577"/>
          <ac:spMkLst>
            <pc:docMk/>
            <pc:sldMk cId="2697037826" sldId="298"/>
            <ac:spMk id="2" creationId="{4B51B79C-3BFC-4927-BEDF-0A59D5F4F9E8}"/>
          </ac:spMkLst>
        </pc:spChg>
        <pc:spChg chg="mod">
          <ac:chgData name="Nakul Bajaj" userId="191f1b63-8dec-45ac-8b06-932f44d38d5b" providerId="ADAL" clId="{ECFB0518-2A3B-4453-A8F9-816EC463738F}" dt="2021-11-21T12:11:36.513" v="7151" actId="20577"/>
          <ac:spMkLst>
            <pc:docMk/>
            <pc:sldMk cId="2697037826" sldId="298"/>
            <ac:spMk id="3" creationId="{794DFD34-93F3-47FC-89C0-1892A0D783B3}"/>
          </ac:spMkLst>
        </pc:spChg>
        <pc:picChg chg="add mod">
          <ac:chgData name="Nakul Bajaj" userId="191f1b63-8dec-45ac-8b06-932f44d38d5b" providerId="ADAL" clId="{ECFB0518-2A3B-4453-A8F9-816EC463738F}" dt="2021-11-21T11:04:39.176" v="7138" actId="1076"/>
          <ac:picMkLst>
            <pc:docMk/>
            <pc:sldMk cId="2697037826" sldId="298"/>
            <ac:picMk id="5" creationId="{FCDBDFA3-553E-459B-9400-1C6204FB6F9F}"/>
          </ac:picMkLst>
        </pc:picChg>
      </pc:sldChg>
      <pc:sldChg chg="modSp new mod ord">
        <pc:chgData name="Nakul Bajaj" userId="191f1b63-8dec-45ac-8b06-932f44d38d5b" providerId="ADAL" clId="{ECFB0518-2A3B-4453-A8F9-816EC463738F}" dt="2021-11-21T11:00:41.267" v="7135"/>
        <pc:sldMkLst>
          <pc:docMk/>
          <pc:sldMk cId="2240232270" sldId="299"/>
        </pc:sldMkLst>
        <pc:spChg chg="mod">
          <ac:chgData name="Nakul Bajaj" userId="191f1b63-8dec-45ac-8b06-932f44d38d5b" providerId="ADAL" clId="{ECFB0518-2A3B-4453-A8F9-816EC463738F}" dt="2021-11-21T08:53:43.782" v="1014" actId="20577"/>
          <ac:spMkLst>
            <pc:docMk/>
            <pc:sldMk cId="2240232270" sldId="299"/>
            <ac:spMk id="2" creationId="{683FEA0E-DFEE-4272-BFD4-3C6CE404FE0B}"/>
          </ac:spMkLst>
        </pc:spChg>
        <pc:spChg chg="mod">
          <ac:chgData name="Nakul Bajaj" userId="191f1b63-8dec-45ac-8b06-932f44d38d5b" providerId="ADAL" clId="{ECFB0518-2A3B-4453-A8F9-816EC463738F}" dt="2021-11-21T08:59:34.823" v="1491" actId="20577"/>
          <ac:spMkLst>
            <pc:docMk/>
            <pc:sldMk cId="2240232270" sldId="299"/>
            <ac:spMk id="3" creationId="{CDB7E117-2F41-43F7-9C19-70BD29B7B984}"/>
          </ac:spMkLst>
        </pc:spChg>
      </pc:sldChg>
      <pc:sldChg chg="modSp new mod">
        <pc:chgData name="Nakul Bajaj" userId="191f1b63-8dec-45ac-8b06-932f44d38d5b" providerId="ADAL" clId="{ECFB0518-2A3B-4453-A8F9-816EC463738F}" dt="2021-11-21T09:03:40.794" v="1779" actId="5793"/>
        <pc:sldMkLst>
          <pc:docMk/>
          <pc:sldMk cId="1682758288" sldId="300"/>
        </pc:sldMkLst>
        <pc:spChg chg="mod">
          <ac:chgData name="Nakul Bajaj" userId="191f1b63-8dec-45ac-8b06-932f44d38d5b" providerId="ADAL" clId="{ECFB0518-2A3B-4453-A8F9-816EC463738F}" dt="2021-11-21T09:02:06.061" v="1528" actId="20577"/>
          <ac:spMkLst>
            <pc:docMk/>
            <pc:sldMk cId="1682758288" sldId="300"/>
            <ac:spMk id="2" creationId="{F32FC9A7-A1CB-4C8C-A1AC-7124655DE244}"/>
          </ac:spMkLst>
        </pc:spChg>
        <pc:spChg chg="mod">
          <ac:chgData name="Nakul Bajaj" userId="191f1b63-8dec-45ac-8b06-932f44d38d5b" providerId="ADAL" clId="{ECFB0518-2A3B-4453-A8F9-816EC463738F}" dt="2021-11-21T09:03:40.794" v="1779" actId="5793"/>
          <ac:spMkLst>
            <pc:docMk/>
            <pc:sldMk cId="1682758288" sldId="300"/>
            <ac:spMk id="3" creationId="{459E04AC-9B8F-4980-AC80-5591DD163080}"/>
          </ac:spMkLst>
        </pc:spChg>
      </pc:sldChg>
      <pc:sldChg chg="addSp delSp modSp new mod">
        <pc:chgData name="Nakul Bajaj" userId="191f1b63-8dec-45ac-8b06-932f44d38d5b" providerId="ADAL" clId="{ECFB0518-2A3B-4453-A8F9-816EC463738F}" dt="2021-11-21T22:49:11.008" v="7285" actId="478"/>
        <pc:sldMkLst>
          <pc:docMk/>
          <pc:sldMk cId="39268300" sldId="301"/>
        </pc:sldMkLst>
        <pc:spChg chg="mod">
          <ac:chgData name="Nakul Bajaj" userId="191f1b63-8dec-45ac-8b06-932f44d38d5b" providerId="ADAL" clId="{ECFB0518-2A3B-4453-A8F9-816EC463738F}" dt="2021-11-21T09:14:47.883" v="2543" actId="20577"/>
          <ac:spMkLst>
            <pc:docMk/>
            <pc:sldMk cId="39268300" sldId="301"/>
            <ac:spMk id="2" creationId="{B44F8044-29D7-4D46-8509-99479C9FA427}"/>
          </ac:spMkLst>
        </pc:spChg>
        <pc:spChg chg="del">
          <ac:chgData name="Nakul Bajaj" userId="191f1b63-8dec-45ac-8b06-932f44d38d5b" providerId="ADAL" clId="{ECFB0518-2A3B-4453-A8F9-816EC463738F}" dt="2021-11-21T09:07:57.222" v="1797"/>
          <ac:spMkLst>
            <pc:docMk/>
            <pc:sldMk cId="39268300" sldId="301"/>
            <ac:spMk id="3" creationId="{F02B11D0-DF79-437D-BC62-79F0E7324AC5}"/>
          </ac:spMkLst>
        </pc:spChg>
        <pc:spChg chg="add del mod">
          <ac:chgData name="Nakul Bajaj" userId="191f1b63-8dec-45ac-8b06-932f44d38d5b" providerId="ADAL" clId="{ECFB0518-2A3B-4453-A8F9-816EC463738F}" dt="2021-11-21T09:08:31.006" v="1800"/>
          <ac:spMkLst>
            <pc:docMk/>
            <pc:sldMk cId="39268300" sldId="301"/>
            <ac:spMk id="4" creationId="{870506BA-4AD0-4DFB-90F0-E7007A346026}"/>
          </ac:spMkLst>
        </pc:spChg>
        <pc:spChg chg="add mod">
          <ac:chgData name="Nakul Bajaj" userId="191f1b63-8dec-45ac-8b06-932f44d38d5b" providerId="ADAL" clId="{ECFB0518-2A3B-4453-A8F9-816EC463738F}" dt="2021-11-21T22:49:11.008" v="7285" actId="478"/>
          <ac:spMkLst>
            <pc:docMk/>
            <pc:sldMk cId="39268300" sldId="301"/>
            <ac:spMk id="5" creationId="{CF6B39A9-22B5-49B7-A132-D46D64E4B3C6}"/>
          </ac:spMkLst>
        </pc:spChg>
        <pc:spChg chg="add mod">
          <ac:chgData name="Nakul Bajaj" userId="191f1b63-8dec-45ac-8b06-932f44d38d5b" providerId="ADAL" clId="{ECFB0518-2A3B-4453-A8F9-816EC463738F}" dt="2021-11-21T09:14:13.037" v="2530" actId="20577"/>
          <ac:spMkLst>
            <pc:docMk/>
            <pc:sldMk cId="39268300" sldId="301"/>
            <ac:spMk id="7" creationId="{2B6D6B3E-E50C-466B-98A4-FBA070C447AA}"/>
          </ac:spMkLst>
        </pc:spChg>
        <pc:picChg chg="add del mod">
          <ac:chgData name="Nakul Bajaj" userId="191f1b63-8dec-45ac-8b06-932f44d38d5b" providerId="ADAL" clId="{ECFB0518-2A3B-4453-A8F9-816EC463738F}" dt="2021-11-21T09:08:07.156" v="1799" actId="478"/>
          <ac:picMkLst>
            <pc:docMk/>
            <pc:sldMk cId="39268300" sldId="301"/>
            <ac:picMk id="1026" creationId="{C0F7AA94-6C68-4F75-9937-97DC949AD4FA}"/>
          </ac:picMkLst>
        </pc:picChg>
        <pc:picChg chg="add del mod">
          <ac:chgData name="Nakul Bajaj" userId="191f1b63-8dec-45ac-8b06-932f44d38d5b" providerId="ADAL" clId="{ECFB0518-2A3B-4453-A8F9-816EC463738F}" dt="2021-11-21T22:49:11.008" v="7285" actId="478"/>
          <ac:picMkLst>
            <pc:docMk/>
            <pc:sldMk cId="39268300" sldId="301"/>
            <ac:picMk id="1028" creationId="{D774830E-747F-49BC-AC59-332DB77215B3}"/>
          </ac:picMkLst>
        </pc:picChg>
      </pc:sldChg>
      <pc:sldChg chg="addSp delSp modSp new mod">
        <pc:chgData name="Nakul Bajaj" userId="191f1b63-8dec-45ac-8b06-932f44d38d5b" providerId="ADAL" clId="{ECFB0518-2A3B-4453-A8F9-816EC463738F}" dt="2021-11-21T09:23:51.781" v="3295" actId="20577"/>
        <pc:sldMkLst>
          <pc:docMk/>
          <pc:sldMk cId="4242358442" sldId="302"/>
        </pc:sldMkLst>
        <pc:spChg chg="mod">
          <ac:chgData name="Nakul Bajaj" userId="191f1b63-8dec-45ac-8b06-932f44d38d5b" providerId="ADAL" clId="{ECFB0518-2A3B-4453-A8F9-816EC463738F}" dt="2021-11-21T09:18:13.118" v="2560" actId="20577"/>
          <ac:spMkLst>
            <pc:docMk/>
            <pc:sldMk cId="4242358442" sldId="302"/>
            <ac:spMk id="2" creationId="{19843C03-C1F1-4501-81B3-D79F27E35EB4}"/>
          </ac:spMkLst>
        </pc:spChg>
        <pc:spChg chg="del">
          <ac:chgData name="Nakul Bajaj" userId="191f1b63-8dec-45ac-8b06-932f44d38d5b" providerId="ADAL" clId="{ECFB0518-2A3B-4453-A8F9-816EC463738F}" dt="2021-11-21T09:18:24.465" v="2561"/>
          <ac:spMkLst>
            <pc:docMk/>
            <pc:sldMk cId="4242358442" sldId="302"/>
            <ac:spMk id="3" creationId="{36F38017-8BE3-420E-B908-5E73879E06D8}"/>
          </ac:spMkLst>
        </pc:spChg>
        <pc:spChg chg="add mod">
          <ac:chgData name="Nakul Bajaj" userId="191f1b63-8dec-45ac-8b06-932f44d38d5b" providerId="ADAL" clId="{ECFB0518-2A3B-4453-A8F9-816EC463738F}" dt="2021-11-21T09:23:51.781" v="3295" actId="20577"/>
          <ac:spMkLst>
            <pc:docMk/>
            <pc:sldMk cId="4242358442" sldId="302"/>
            <ac:spMk id="5" creationId="{238726EC-D6C4-4188-8843-3A05B7BF199C}"/>
          </ac:spMkLst>
        </pc:spChg>
        <pc:picChg chg="add mod">
          <ac:chgData name="Nakul Bajaj" userId="191f1b63-8dec-45ac-8b06-932f44d38d5b" providerId="ADAL" clId="{ECFB0518-2A3B-4453-A8F9-816EC463738F}" dt="2021-11-21T09:18:31.445" v="2562" actId="1076"/>
          <ac:picMkLst>
            <pc:docMk/>
            <pc:sldMk cId="4242358442" sldId="302"/>
            <ac:picMk id="4" creationId="{8AB57F0B-8C06-41BF-A833-692919F2AED0}"/>
          </ac:picMkLst>
        </pc:picChg>
      </pc:sldChg>
      <pc:sldChg chg="modSp new mod">
        <pc:chgData name="Nakul Bajaj" userId="191f1b63-8dec-45ac-8b06-932f44d38d5b" providerId="ADAL" clId="{ECFB0518-2A3B-4453-A8F9-816EC463738F}" dt="2021-11-21T09:32:02.023" v="3733" actId="20577"/>
        <pc:sldMkLst>
          <pc:docMk/>
          <pc:sldMk cId="2802727541" sldId="303"/>
        </pc:sldMkLst>
        <pc:spChg chg="mod">
          <ac:chgData name="Nakul Bajaj" userId="191f1b63-8dec-45ac-8b06-932f44d38d5b" providerId="ADAL" clId="{ECFB0518-2A3B-4453-A8F9-816EC463738F}" dt="2021-11-21T09:28:18.397" v="3596" actId="20577"/>
          <ac:spMkLst>
            <pc:docMk/>
            <pc:sldMk cId="2802727541" sldId="303"/>
            <ac:spMk id="2" creationId="{BD86532D-F5C2-4C5E-9E32-583433D898A0}"/>
          </ac:spMkLst>
        </pc:spChg>
        <pc:spChg chg="mod">
          <ac:chgData name="Nakul Bajaj" userId="191f1b63-8dec-45ac-8b06-932f44d38d5b" providerId="ADAL" clId="{ECFB0518-2A3B-4453-A8F9-816EC463738F}" dt="2021-11-21T09:32:02.023" v="3733" actId="20577"/>
          <ac:spMkLst>
            <pc:docMk/>
            <pc:sldMk cId="2802727541" sldId="303"/>
            <ac:spMk id="3" creationId="{75FEED62-700B-463D-9C56-35BDD6F63921}"/>
          </ac:spMkLst>
        </pc:spChg>
      </pc:sldChg>
      <pc:sldChg chg="modSp new mod">
        <pc:chgData name="Nakul Bajaj" userId="191f1b63-8dec-45ac-8b06-932f44d38d5b" providerId="ADAL" clId="{ECFB0518-2A3B-4453-A8F9-816EC463738F}" dt="2021-11-21T09:38:24.829" v="4476" actId="20577"/>
        <pc:sldMkLst>
          <pc:docMk/>
          <pc:sldMk cId="558045013" sldId="304"/>
        </pc:sldMkLst>
        <pc:spChg chg="mod">
          <ac:chgData name="Nakul Bajaj" userId="191f1b63-8dec-45ac-8b06-932f44d38d5b" providerId="ADAL" clId="{ECFB0518-2A3B-4453-A8F9-816EC463738F}" dt="2021-11-21T09:34:03.748" v="3769" actId="20577"/>
          <ac:spMkLst>
            <pc:docMk/>
            <pc:sldMk cId="558045013" sldId="304"/>
            <ac:spMk id="2" creationId="{23F791A6-9E06-448A-B388-C9AC69321D4C}"/>
          </ac:spMkLst>
        </pc:spChg>
        <pc:spChg chg="mod">
          <ac:chgData name="Nakul Bajaj" userId="191f1b63-8dec-45ac-8b06-932f44d38d5b" providerId="ADAL" clId="{ECFB0518-2A3B-4453-A8F9-816EC463738F}" dt="2021-11-21T09:38:24.829" v="4476" actId="20577"/>
          <ac:spMkLst>
            <pc:docMk/>
            <pc:sldMk cId="558045013" sldId="304"/>
            <ac:spMk id="3" creationId="{831FED4A-608A-47C8-973C-7B19486913D6}"/>
          </ac:spMkLst>
        </pc:spChg>
      </pc:sldChg>
      <pc:sldChg chg="modSp new mod">
        <pc:chgData name="Nakul Bajaj" userId="191f1b63-8dec-45ac-8b06-932f44d38d5b" providerId="ADAL" clId="{ECFB0518-2A3B-4453-A8F9-816EC463738F}" dt="2021-11-21T10:00:14.264" v="5546" actId="20577"/>
        <pc:sldMkLst>
          <pc:docMk/>
          <pc:sldMk cId="2788948956" sldId="305"/>
        </pc:sldMkLst>
        <pc:spChg chg="mod">
          <ac:chgData name="Nakul Bajaj" userId="191f1b63-8dec-45ac-8b06-932f44d38d5b" providerId="ADAL" clId="{ECFB0518-2A3B-4453-A8F9-816EC463738F}" dt="2021-11-21T09:44:24.768" v="4606" actId="20577"/>
          <ac:spMkLst>
            <pc:docMk/>
            <pc:sldMk cId="2788948956" sldId="305"/>
            <ac:spMk id="2" creationId="{26718C13-EA84-4A81-9172-1F181A99578E}"/>
          </ac:spMkLst>
        </pc:spChg>
        <pc:spChg chg="mod">
          <ac:chgData name="Nakul Bajaj" userId="191f1b63-8dec-45ac-8b06-932f44d38d5b" providerId="ADAL" clId="{ECFB0518-2A3B-4453-A8F9-816EC463738F}" dt="2021-11-21T10:00:14.264" v="5546" actId="20577"/>
          <ac:spMkLst>
            <pc:docMk/>
            <pc:sldMk cId="2788948956" sldId="305"/>
            <ac:spMk id="3" creationId="{F39A4A39-32C9-4060-97AE-C940398AA72C}"/>
          </ac:spMkLst>
        </pc:spChg>
      </pc:sldChg>
      <pc:sldChg chg="modSp new mod">
        <pc:chgData name="Nakul Bajaj" userId="191f1b63-8dec-45ac-8b06-932f44d38d5b" providerId="ADAL" clId="{ECFB0518-2A3B-4453-A8F9-816EC463738F}" dt="2021-11-21T10:13:09.455" v="6727" actId="5793"/>
        <pc:sldMkLst>
          <pc:docMk/>
          <pc:sldMk cId="521354547" sldId="306"/>
        </pc:sldMkLst>
        <pc:spChg chg="mod">
          <ac:chgData name="Nakul Bajaj" userId="191f1b63-8dec-45ac-8b06-932f44d38d5b" providerId="ADAL" clId="{ECFB0518-2A3B-4453-A8F9-816EC463738F}" dt="2021-11-21T09:45:31.548" v="4669" actId="20577"/>
          <ac:spMkLst>
            <pc:docMk/>
            <pc:sldMk cId="521354547" sldId="306"/>
            <ac:spMk id="2" creationId="{02FD43C3-46DE-4E86-B980-0D394D6C06B8}"/>
          </ac:spMkLst>
        </pc:spChg>
        <pc:spChg chg="mod">
          <ac:chgData name="Nakul Bajaj" userId="191f1b63-8dec-45ac-8b06-932f44d38d5b" providerId="ADAL" clId="{ECFB0518-2A3B-4453-A8F9-816EC463738F}" dt="2021-11-21T10:13:09.455" v="6727" actId="5793"/>
          <ac:spMkLst>
            <pc:docMk/>
            <pc:sldMk cId="521354547" sldId="306"/>
            <ac:spMk id="3" creationId="{C8CFA9E2-33E1-4C69-8D56-3C0B0E6059C9}"/>
          </ac:spMkLst>
        </pc:spChg>
      </pc:sldChg>
      <pc:sldChg chg="addSp modSp new mod modAnim">
        <pc:chgData name="Nakul Bajaj" userId="191f1b63-8dec-45ac-8b06-932f44d38d5b" providerId="ADAL" clId="{ECFB0518-2A3B-4453-A8F9-816EC463738F}" dt="2021-11-21T22:59:55.220" v="7331" actId="14100"/>
        <pc:sldMkLst>
          <pc:docMk/>
          <pc:sldMk cId="3608427974" sldId="307"/>
        </pc:sldMkLst>
        <pc:spChg chg="mod">
          <ac:chgData name="Nakul Bajaj" userId="191f1b63-8dec-45ac-8b06-932f44d38d5b" providerId="ADAL" clId="{ECFB0518-2A3B-4453-A8F9-816EC463738F}" dt="2021-11-21T09:45:52.896" v="4692" actId="20577"/>
          <ac:spMkLst>
            <pc:docMk/>
            <pc:sldMk cId="3608427974" sldId="307"/>
            <ac:spMk id="2" creationId="{646739ED-E6D0-4B27-93F2-327B49DFC86B}"/>
          </ac:spMkLst>
        </pc:spChg>
        <pc:spChg chg="mod">
          <ac:chgData name="Nakul Bajaj" userId="191f1b63-8dec-45ac-8b06-932f44d38d5b" providerId="ADAL" clId="{ECFB0518-2A3B-4453-A8F9-816EC463738F}" dt="2021-11-21T22:59:50.068" v="7330" actId="20577"/>
          <ac:spMkLst>
            <pc:docMk/>
            <pc:sldMk cId="3608427974" sldId="307"/>
            <ac:spMk id="3" creationId="{4BFFB852-F7A5-4DC8-8B34-60118663EFF0}"/>
          </ac:spMkLst>
        </pc:spChg>
        <pc:picChg chg="add mod">
          <ac:chgData name="Nakul Bajaj" userId="191f1b63-8dec-45ac-8b06-932f44d38d5b" providerId="ADAL" clId="{ECFB0518-2A3B-4453-A8F9-816EC463738F}" dt="2021-11-21T22:59:55.220" v="7331" actId="14100"/>
          <ac:picMkLst>
            <pc:docMk/>
            <pc:sldMk cId="3608427974" sldId="307"/>
            <ac:picMk id="5" creationId="{658F0DD5-1C9E-450E-9139-E9CF7910F6C5}"/>
          </ac:picMkLst>
        </pc:picChg>
      </pc:sldChg>
      <pc:sldChg chg="addSp delSp modSp new mod">
        <pc:chgData name="Nakul Bajaj" userId="191f1b63-8dec-45ac-8b06-932f44d38d5b" providerId="ADAL" clId="{ECFB0518-2A3B-4453-A8F9-816EC463738F}" dt="2021-11-21T10:48:26.678" v="7108" actId="1076"/>
        <pc:sldMkLst>
          <pc:docMk/>
          <pc:sldMk cId="378302285" sldId="308"/>
        </pc:sldMkLst>
        <pc:spChg chg="mod">
          <ac:chgData name="Nakul Bajaj" userId="191f1b63-8dec-45ac-8b06-932f44d38d5b" providerId="ADAL" clId="{ECFB0518-2A3B-4453-A8F9-816EC463738F}" dt="2021-11-21T09:46:29.218" v="4720" actId="20577"/>
          <ac:spMkLst>
            <pc:docMk/>
            <pc:sldMk cId="378302285" sldId="308"/>
            <ac:spMk id="2" creationId="{39446EB6-CDCD-49AB-9DC5-E667E7D28E26}"/>
          </ac:spMkLst>
        </pc:spChg>
        <pc:spChg chg="del">
          <ac:chgData name="Nakul Bajaj" userId="191f1b63-8dec-45ac-8b06-932f44d38d5b" providerId="ADAL" clId="{ECFB0518-2A3B-4453-A8F9-816EC463738F}" dt="2021-11-21T10:45:14.668" v="7101" actId="22"/>
          <ac:spMkLst>
            <pc:docMk/>
            <pc:sldMk cId="378302285" sldId="308"/>
            <ac:spMk id="3" creationId="{3ADC805F-3D6B-4927-B5C8-2557F66D9970}"/>
          </ac:spMkLst>
        </pc:spChg>
        <pc:picChg chg="add mod ord">
          <ac:chgData name="Nakul Bajaj" userId="191f1b63-8dec-45ac-8b06-932f44d38d5b" providerId="ADAL" clId="{ECFB0518-2A3B-4453-A8F9-816EC463738F}" dt="2021-11-21T10:45:25.360" v="7103" actId="1076"/>
          <ac:picMkLst>
            <pc:docMk/>
            <pc:sldMk cId="378302285" sldId="308"/>
            <ac:picMk id="5" creationId="{12FB0500-C16D-46C7-BF0B-87E601ACE316}"/>
          </ac:picMkLst>
        </pc:picChg>
        <pc:picChg chg="add mod">
          <ac:chgData name="Nakul Bajaj" userId="191f1b63-8dec-45ac-8b06-932f44d38d5b" providerId="ADAL" clId="{ECFB0518-2A3B-4453-A8F9-816EC463738F}" dt="2021-11-21T10:48:26.678" v="7108" actId="1076"/>
          <ac:picMkLst>
            <pc:docMk/>
            <pc:sldMk cId="378302285" sldId="308"/>
            <ac:picMk id="7" creationId="{CD2CDFCE-D796-48C0-A763-D93F78EBB82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8E1AF-6343-46AA-8AEF-4C12F4118850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858E0-3D38-47B7-97D4-4FE08D90D3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D2517-63AA-420A-887D-BE60360A8F4D}" type="datetimeFigureOut">
              <a:rPr lang="en-US" noProof="0" smtClean="0"/>
              <a:t>11/21/2021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ECAD9-32EE-4091-BDA5-6BD15ACC5E58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81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5333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D1D313A2-A4D4-40DF-A0C2-C29F64168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FB0D-6DB6-450D-981E-DB5B064ABC8F}" type="datetime1">
              <a:rPr lang="en-US" noProof="0" smtClean="0"/>
              <a:t>11/21/2021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2850" y="4508500"/>
            <a:ext cx="5118100" cy="127965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2850" y="2057400"/>
            <a:ext cx="5118100" cy="1929066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5400" b="1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800"/>
            <a:ext cx="5713841" cy="48686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2200" y="3043050"/>
            <a:ext cx="3068832" cy="263835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139700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624142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B9C849-F1D8-4230-9F2F-9250D675BB2A}" type="datetime1">
              <a:rPr lang="en-US" noProof="0" smtClean="0"/>
              <a:t>11/21/2021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5" name="Connecteur droit 19">
            <a:extLst>
              <a:ext uri="{FF2B5EF4-FFF2-40B4-BE49-F238E27FC236}">
                <a16:creationId xmlns:a16="http://schemas.microsoft.com/office/drawing/2014/main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2200" y="6446838"/>
            <a:ext cx="164343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9">
            <a:extLst>
              <a:ext uri="{FF2B5EF4-FFF2-40B4-BE49-F238E27FC236}">
                <a16:creationId xmlns:a16="http://schemas.microsoft.com/office/drawing/2014/main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20100" y="6429376"/>
            <a:ext cx="10004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9">
            <a:extLst>
              <a:ext uri="{FF2B5EF4-FFF2-40B4-BE49-F238E27FC236}">
                <a16:creationId xmlns:a16="http://schemas.microsoft.com/office/drawing/2014/main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65675" y="6446838"/>
            <a:ext cx="407258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7022-84E8-42F0-8AEA-ADED76AFD446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103632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377398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D4C0741-442A-4788-81DA-4F081D559C5A}" type="datetime1">
              <a:rPr lang="en-US" noProof="0" smtClean="0"/>
              <a:t>11/21/2021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7DA98-7B92-4F45-80F8-1AEF72A601CF}"/>
              </a:ext>
            </a:extLst>
          </p:cNvPr>
          <p:cNvSpPr/>
          <p:nvPr userDrawn="1"/>
        </p:nvSpPr>
        <p:spPr>
          <a:xfrm>
            <a:off x="1078230" y="2003423"/>
            <a:ext cx="3576082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96815B-4256-4CE0-9FCF-3A2967CF5792}"/>
              </a:ext>
            </a:extLst>
          </p:cNvPr>
          <p:cNvSpPr/>
          <p:nvPr userDrawn="1"/>
        </p:nvSpPr>
        <p:spPr>
          <a:xfrm>
            <a:off x="1092200" y="993775"/>
            <a:ext cx="103632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70BDB9F-6784-464D-8ED7-29E60E2B21A9}" type="datetime1">
              <a:rPr lang="en-US" noProof="0" smtClean="0"/>
              <a:t>11/21/2021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43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22" y="548355"/>
            <a:ext cx="6054846" cy="634336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0833" y="1611313"/>
            <a:ext cx="6072099" cy="3755104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A3ABBD-A00D-4624-9D57-736F5DDBFABC}" type="datetime1">
              <a:rPr lang="en-US" noProof="0" smtClean="0"/>
              <a:t>11/21/2021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10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4148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8577" y="880375"/>
            <a:ext cx="6054846" cy="634336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6BF20AA-C418-460A-B9CF-8F3DD94C436D}" type="datetime1">
              <a:rPr lang="en-US" noProof="0" smtClean="0"/>
              <a:t>11/21/2021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46475-024F-4C71-99D3-501468ACAD11}"/>
              </a:ext>
            </a:extLst>
          </p:cNvPr>
          <p:cNvSpPr/>
          <p:nvPr userDrawn="1"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3373" y="943430"/>
            <a:ext cx="4699452" cy="397736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63F5CE0-F8B8-4EAA-822E-6451047E7D5F}" type="datetime1">
              <a:rPr lang="en-US" noProof="0" smtClean="0"/>
              <a:t>11/21/2021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73BF96-A07C-4AAA-A37F-65151BD22A70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 userDrawn="1"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8529" y="943430"/>
            <a:ext cx="4654296" cy="397736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1F8AE65-7CE3-49A8-B2CC-A5A64E5730FA}" type="datetime1">
              <a:rPr lang="en-US" noProof="0" smtClean="0"/>
              <a:t>11/21/2021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F28F-6C7B-471B-9839-EF88426C1976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 algn="ctr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46700-360D-4474-9946-7580E8968658}" type="datetime1">
              <a:rPr lang="en-US" noProof="0" smtClean="0"/>
              <a:t>11/21/2021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A4DE4A-F8EF-47D5-8C37-A9021C2BB6A3}"/>
              </a:ext>
            </a:extLst>
          </p:cNvPr>
          <p:cNvSpPr/>
          <p:nvPr userDrawn="1"/>
        </p:nvSpPr>
        <p:spPr>
          <a:xfrm>
            <a:off x="3536950" y="4535901"/>
            <a:ext cx="5118100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667F3-A942-43B7-9681-6435F4941075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élogramme 14">
            <a:extLst>
              <a:ext uri="{FF2B5EF4-FFF2-40B4-BE49-F238E27FC236}">
                <a16:creationId xmlns:a16="http://schemas.microsoft.com/office/drawing/2014/main" id="{F5AA8A10-E19C-430B-9D5D-8D12F92BFEC5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93D4F-3003-4D58-9AFB-356A0F800F42}"/>
              </a:ext>
            </a:extLst>
          </p:cNvPr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8650-8C82-4FB0-9266-0148B376A8CE}" type="datetime1">
              <a:rPr lang="en-US" noProof="0" smtClean="0"/>
              <a:t>11/21/2021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6028FDE-6655-4B55-B3B4-5B366034E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E1BBA-670B-4CAE-B839-50ADB23DDBC6}"/>
              </a:ext>
            </a:extLst>
          </p:cNvPr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346200"/>
            <a:ext cx="2448033" cy="4530725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2200" y="1346200"/>
            <a:ext cx="7480300" cy="4530723"/>
          </a:xfrm>
        </p:spPr>
        <p:txBody>
          <a:bodyPr vert="eaVert" lIns="45720" tIns="0" rIns="45720" b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6BB9-001A-4B59-8C51-603E71AE3226}" type="datetime1">
              <a:rPr lang="en-US" noProof="0" smtClean="0"/>
              <a:t>11/21/2021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443CC6-CDCA-4595-ADAE-DCB961FF1A8E}"/>
              </a:ext>
            </a:extLst>
          </p:cNvPr>
          <p:cNvSpPr/>
          <p:nvPr userDrawn="1"/>
        </p:nvSpPr>
        <p:spPr>
          <a:xfrm rot="16200000">
            <a:off x="8871481" y="-14658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06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DE01-3159-42E8-9946-B3F7564EBC72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élogramme 14">
            <a:extLst>
              <a:ext uri="{FF2B5EF4-FFF2-40B4-BE49-F238E27FC236}">
                <a16:creationId xmlns:a16="http://schemas.microsoft.com/office/drawing/2014/main" id="{98B82A56-7790-48EC-983D-AB8F703699B2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A1FC6A6-F894-471F-8AA4-AE4112290279}" type="datetime1">
              <a:rPr lang="en-US" noProof="0" smtClean="0"/>
              <a:t>11/21/2021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2451099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40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599" y="3746500"/>
            <a:ext cx="8331202" cy="1308100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1600" y="5219700"/>
            <a:ext cx="8331201" cy="58674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7528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03D98FD-B63D-46E0-B974-EC5BBAC02E27}" type="datetime1">
              <a:rPr lang="en-US" noProof="0" smtClean="0"/>
              <a:t>11/21/2021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1735138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40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anchor="b" anchorCtr="0">
            <a:noAutofit/>
          </a:bodyPr>
          <a:lstStyle>
            <a:lvl1pPr algn="ctr"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5219700"/>
            <a:ext cx="8331201" cy="586740"/>
          </a:xfrm>
        </p:spPr>
        <p:txBody>
          <a:bodyPr lIns="91440" rIns="9144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5369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64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4ECCD-A9BB-4C40-8999-9FDE0B2AF02D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Autofit/>
          </a:bodyPr>
          <a:lstStyle>
            <a:lvl1pPr marL="0" indent="0" algn="l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6731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395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1315-80A2-4A6F-99BC-2337EDBA509A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3FCEE-D38D-4315-8661-B8B16CE6B114}" type="datetime1">
              <a:rPr lang="en-US" smtClean="0"/>
              <a:t>11/21/2021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14">
            <a:extLst>
              <a:ext uri="{FF2B5EF4-FFF2-40B4-BE49-F238E27FC236}">
                <a16:creationId xmlns:a16="http://schemas.microsoft.com/office/drawing/2014/main" id="{AF082EE3-41AA-4817-A1CC-C33DDB8F675F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7909053-E1DD-4959-BC7A-C98D3D2614DC}" type="datetime1">
              <a:rPr lang="en-US" noProof="0" smtClean="0"/>
              <a:t>11/21/2021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élogramme 14">
            <a:extLst>
              <a:ext uri="{FF2B5EF4-FFF2-40B4-BE49-F238E27FC236}">
                <a16:creationId xmlns:a16="http://schemas.microsoft.com/office/drawing/2014/main" id="{D20796F3-5674-4AF5-9623-575731F82E52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41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10F8E8D-DF54-49BE-BDBC-401B280C4E3C}" type="datetime1">
              <a:rPr lang="en-US" noProof="0" smtClean="0"/>
              <a:t>11/21/2021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48463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75670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25E55C-1C16-46C6-B789-A4B2BCEF8F86}"/>
              </a:ext>
            </a:extLst>
          </p:cNvPr>
          <p:cNvSpPr/>
          <p:nvPr userDrawn="1"/>
        </p:nvSpPr>
        <p:spPr>
          <a:xfrm>
            <a:off x="0" y="1011981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8" r:id="rId2"/>
    <p:sldLayoutId id="2147483707" r:id="rId3"/>
    <p:sldLayoutId id="2147483708" r:id="rId4"/>
    <p:sldLayoutId id="2147483719" r:id="rId5"/>
    <p:sldLayoutId id="2147483709" r:id="rId6"/>
    <p:sldLayoutId id="2147483716" r:id="rId7"/>
    <p:sldLayoutId id="2147483710" r:id="rId8"/>
    <p:sldLayoutId id="2147483711" r:id="rId9"/>
    <p:sldLayoutId id="2147483712" r:id="rId10"/>
    <p:sldLayoutId id="2147483727" r:id="rId11"/>
    <p:sldLayoutId id="2147483720" r:id="rId12"/>
    <p:sldLayoutId id="2147483721" r:id="rId13"/>
    <p:sldLayoutId id="2147483725" r:id="rId14"/>
    <p:sldLayoutId id="2147483726" r:id="rId15"/>
    <p:sldLayoutId id="2147483722" r:id="rId16"/>
    <p:sldLayoutId id="2147483723" r:id="rId17"/>
    <p:sldLayoutId id="2147483715" r:id="rId18"/>
    <p:sldLayoutId id="2147483713" r:id="rId19"/>
    <p:sldLayoutId id="2147483714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pos="703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Group of people talking">
            <a:extLst>
              <a:ext uri="{FF2B5EF4-FFF2-40B4-BE49-F238E27FC236}">
                <a16:creationId xmlns:a16="http://schemas.microsoft.com/office/drawing/2014/main" id="{C7D5F6B1-1228-4C2A-AE2C-950C34054C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3119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7Habits of Highly Effective People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FB5E3C-FE17-44EA-B59B-183125D08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Book by Stephen </a:t>
            </a:r>
            <a:r>
              <a:rPr lang="en-US" dirty="0" err="1">
                <a:latin typeface="+mj-lt"/>
              </a:rPr>
              <a:t>R.Covey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2296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F0380-DFC4-4051-B4BA-17714C9B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Habit 1 (Be Proactive, not Reactive)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9608-7842-4749-A7FF-3663D5D84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I cannot buy the house because economy is bad</a:t>
            </a:r>
          </a:p>
          <a:p>
            <a:r>
              <a:rPr lang="en-AU" dirty="0"/>
              <a:t>It’s the fuel prices again</a:t>
            </a:r>
          </a:p>
          <a:p>
            <a:r>
              <a:rPr lang="en-AU" dirty="0"/>
              <a:t>Government is always increasing the taxes</a:t>
            </a:r>
          </a:p>
          <a:p>
            <a:r>
              <a:rPr lang="en-AU" dirty="0"/>
              <a:t>What is the point to learn and do machine learning, when our customers don’t understand it</a:t>
            </a:r>
          </a:p>
          <a:p>
            <a:endParaRPr lang="en-AU" dirty="0"/>
          </a:p>
          <a:p>
            <a:r>
              <a:rPr lang="en-AU" dirty="0"/>
              <a:t>Can we control the economy? If not maybe we can control how to invest in the tough times?</a:t>
            </a:r>
          </a:p>
          <a:p>
            <a:r>
              <a:rPr lang="en-AU" dirty="0"/>
              <a:t>Can we control the oil prices? If not maybe can control how to commute to work, e-bike, train.</a:t>
            </a:r>
          </a:p>
          <a:p>
            <a:r>
              <a:rPr lang="en-AU" dirty="0"/>
              <a:t>Can either educate our customers, or make information easy to digest, if there is potential ROI</a:t>
            </a:r>
          </a:p>
        </p:txBody>
      </p:sp>
    </p:spTree>
    <p:extLst>
      <p:ext uri="{BB962C8B-B14F-4D97-AF65-F5344CB8AC3E}">
        <p14:creationId xmlns:p14="http://schemas.microsoft.com/office/powerpoint/2010/main" val="627321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9A7-A1CB-4C8C-A1AC-7124655D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Habit 2 (Begin with the end in Mind)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E04AC-9B8F-4980-AC80-5591DD163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You have come to a funeral. What if its yours:</a:t>
            </a:r>
          </a:p>
          <a:p>
            <a:pPr lvl="1"/>
            <a:r>
              <a:rPr lang="en-AU" dirty="0"/>
              <a:t>What would you like your mates to say about you?</a:t>
            </a:r>
          </a:p>
          <a:p>
            <a:pPr lvl="1"/>
            <a:r>
              <a:rPr lang="en-AU" dirty="0"/>
              <a:t>What would you like your subordinates say about you?</a:t>
            </a:r>
          </a:p>
          <a:p>
            <a:pPr lvl="1"/>
            <a:r>
              <a:rPr lang="en-AU" dirty="0"/>
              <a:t>What would you like your family say about you?</a:t>
            </a:r>
          </a:p>
          <a:p>
            <a:pPr marL="201168" lvl="1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2758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F8044-29D7-4D46-8509-99479C9F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Nakul’s Values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D6B3E-E50C-466B-98A4-FBA070C447AA}"/>
              </a:ext>
            </a:extLst>
          </p:cNvPr>
          <p:cNvSpPr txBox="1">
            <a:spLocks/>
          </p:cNvSpPr>
          <p:nvPr/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Wingdings" panose="05000000000000000000" pitchFamily="2" charset="2"/>
              <a:buNone/>
            </a:pPr>
            <a:r>
              <a:rPr lang="en-AU" dirty="0"/>
              <a:t>I will not deceive myself, and if I can be honest with myself, I believe</a:t>
            </a:r>
            <a:br>
              <a:rPr lang="en-AU" dirty="0"/>
            </a:br>
            <a:r>
              <a:rPr lang="en-AU" dirty="0"/>
              <a:t>I will be honest with the world.</a:t>
            </a:r>
            <a:br>
              <a:rPr lang="en-AU" dirty="0"/>
            </a:br>
            <a:r>
              <a:rPr lang="en-AU" dirty="0"/>
              <a:t>I will help out people in need, also guide people to help themselves</a:t>
            </a:r>
          </a:p>
          <a:p>
            <a:pPr marL="201168" lvl="1" indent="0">
              <a:buFont typeface="Wingdings" panose="05000000000000000000" pitchFamily="2" charset="2"/>
              <a:buNone/>
            </a:pPr>
            <a:r>
              <a:rPr lang="en-AU" dirty="0"/>
              <a:t>I will share my learnings with the world, because it is something I can </a:t>
            </a:r>
            <a:br>
              <a:rPr lang="en-AU" dirty="0"/>
            </a:br>
            <a:r>
              <a:rPr lang="en-AU" dirty="0"/>
              <a:t>easily give and share, and I believe a lot of people can get a lot out of it.</a:t>
            </a:r>
            <a:br>
              <a:rPr lang="en-AU" dirty="0"/>
            </a:br>
            <a:r>
              <a:rPr lang="en-AU" dirty="0"/>
              <a:t>I will continue to persevere in the hardest moments, keep pushing and trying to win.</a:t>
            </a:r>
            <a:br>
              <a:rPr lang="en-AU" dirty="0"/>
            </a:br>
            <a:r>
              <a:rPr lang="en-AU" dirty="0"/>
              <a:t>Money will be for hygiene and to enjoy life, but not a priority.</a:t>
            </a:r>
            <a:br>
              <a:rPr lang="en-AU" dirty="0"/>
            </a:br>
            <a:r>
              <a:rPr lang="en-AU" dirty="0"/>
              <a:t>I will give back of what I have borrowed from the environment, from people.</a:t>
            </a:r>
            <a:br>
              <a:rPr lang="en-AU" dirty="0"/>
            </a:br>
            <a:r>
              <a:rPr lang="en-AU" dirty="0"/>
              <a:t>Will stay away from things which can cause someone harm.</a:t>
            </a:r>
          </a:p>
          <a:p>
            <a:pPr marL="201168" lvl="1" indent="0">
              <a:buFont typeface="Wingdings" panose="05000000000000000000" pitchFamily="2" charset="2"/>
              <a:buNone/>
            </a:pPr>
            <a:r>
              <a:rPr lang="en-AU" dirty="0"/>
              <a:t>I will be kind and want to listen.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6B39A9-22B5-49B7-A132-D46D64E4B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68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43C03-C1F1-4501-81B3-D79F27E3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Nakul’s Funeral</a:t>
            </a:r>
          </a:p>
        </p:txBody>
      </p:sp>
      <p:pic>
        <p:nvPicPr>
          <p:cNvPr id="4" name="Picture 4" descr="Dead Casket GIF - Dead Casket GIFs">
            <a:extLst>
              <a:ext uri="{FF2B5EF4-FFF2-40B4-BE49-F238E27FC236}">
                <a16:creationId xmlns:a16="http://schemas.microsoft.com/office/drawing/2014/main" id="{8AB57F0B-8C06-41BF-A833-692919F2AED0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180" y="1146810"/>
            <a:ext cx="20955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8726EC-D6C4-4188-8843-3A05B7BF199C}"/>
              </a:ext>
            </a:extLst>
          </p:cNvPr>
          <p:cNvSpPr txBox="1">
            <a:spLocks/>
          </p:cNvSpPr>
          <p:nvPr/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Font typeface="Wingdings" panose="05000000000000000000" pitchFamily="2" charset="2"/>
              <a:buNone/>
            </a:pPr>
            <a:r>
              <a:rPr lang="en-AU" dirty="0"/>
              <a:t>Friends: He was generous , and I could rely on him</a:t>
            </a:r>
          </a:p>
          <a:p>
            <a:pPr marL="201168" lvl="1" indent="0">
              <a:buFont typeface="Wingdings" panose="05000000000000000000" pitchFamily="2" charset="2"/>
              <a:buNone/>
            </a:pPr>
            <a:r>
              <a:rPr lang="en-AU" dirty="0"/>
              <a:t>Future Generation: Uncle Nakul made sure we have parks to play and fresh air to breathe</a:t>
            </a:r>
          </a:p>
          <a:p>
            <a:pPr marL="201168" lvl="1" indent="0">
              <a:buFont typeface="Wingdings" panose="05000000000000000000" pitchFamily="2" charset="2"/>
              <a:buNone/>
            </a:pPr>
            <a:r>
              <a:rPr lang="en-AU" dirty="0"/>
              <a:t>Mentees, Students:  Learnt so much from him, he always understood us, I am grateful for all the learnings, has changed my life, and has given me opportunity to improve the lives of others</a:t>
            </a:r>
          </a:p>
          <a:p>
            <a:pPr marL="201168" lvl="1" indent="0">
              <a:buFont typeface="Wingdings" panose="05000000000000000000" pitchFamily="2" charset="2"/>
              <a:buNone/>
            </a:pPr>
            <a:endParaRPr lang="en-AU" dirty="0"/>
          </a:p>
          <a:p>
            <a:pPr marL="201168" lvl="1" indent="0">
              <a:buFont typeface="Wingdings" panose="05000000000000000000" pitchFamily="2" charset="2"/>
              <a:buNone/>
            </a:pPr>
            <a:r>
              <a:rPr lang="en-AU" dirty="0"/>
              <a:t>But wife and kids: He has done a lot for others, but didn’t get much of his time. Mom taught me how to ride a bike. I will miss he being around, but his departure doesn’t feel like a great loss.</a:t>
            </a:r>
          </a:p>
          <a:p>
            <a:pPr marL="201168" lvl="1" indent="0">
              <a:buFont typeface="Wingdings" panose="05000000000000000000" pitchFamily="2" charset="2"/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235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532D-F5C2-4C5E-9E32-583433D8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Nakul’s values updated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EED62-700B-463D-9C56-35BDD6F63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.. Cont..</a:t>
            </a:r>
          </a:p>
          <a:p>
            <a:r>
              <a:rPr lang="en-AU" dirty="0"/>
              <a:t>I will be there when my wife gives birth</a:t>
            </a:r>
          </a:p>
          <a:p>
            <a:r>
              <a:rPr lang="en-AU" dirty="0"/>
              <a:t>I will be there to take photos</a:t>
            </a:r>
          </a:p>
          <a:p>
            <a:r>
              <a:rPr lang="en-AU" dirty="0"/>
              <a:t>I will take them to their games, read them bed time stories, make them breakfast</a:t>
            </a:r>
          </a:p>
          <a:p>
            <a:r>
              <a:rPr lang="en-AU" dirty="0"/>
              <a:t>I will plan romantic dates with my wife, and help her manage the house</a:t>
            </a:r>
          </a:p>
        </p:txBody>
      </p:sp>
    </p:spTree>
    <p:extLst>
      <p:ext uri="{BB962C8B-B14F-4D97-AF65-F5344CB8AC3E}">
        <p14:creationId xmlns:p14="http://schemas.microsoft.com/office/powerpoint/2010/main" val="280272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91A6-9E06-448A-B388-C9AC6932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Imagine a dead Honeysuckle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FED4A-608A-47C8-973C-7B1948691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One comment: It was due that organisation that my husband lived extra years</a:t>
            </a:r>
          </a:p>
          <a:p>
            <a:r>
              <a:rPr lang="en-AU" dirty="0"/>
              <a:t>Government: It is due to people and their integrity, that NSW has become such a liveable state, people have learnt to monitor and manage their health. People have come across to trust the government system and they are now engaging and working together</a:t>
            </a:r>
          </a:p>
          <a:p>
            <a:r>
              <a:rPr lang="en-AU" dirty="0"/>
              <a:t>Clients: They have helped us reduce customer churn, our profits improved, our NPS jumped the roofs, we are so proud we made a difference.</a:t>
            </a:r>
          </a:p>
        </p:txBody>
      </p:sp>
    </p:spTree>
    <p:extLst>
      <p:ext uri="{BB962C8B-B14F-4D97-AF65-F5344CB8AC3E}">
        <p14:creationId xmlns:p14="http://schemas.microsoft.com/office/powerpoint/2010/main" val="558045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09A200-4838-4284-BD1E-19701CAB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Habit 3: Put first things first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25A43-31FA-4F6E-B190-FDD4B3D60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Is there a disconnect between of what I said vs what I do?</a:t>
            </a:r>
          </a:p>
          <a:p>
            <a:r>
              <a:rPr lang="en-AU" dirty="0"/>
              <a:t>How do you schedule?</a:t>
            </a:r>
          </a:p>
          <a:p>
            <a:pPr lvl="1"/>
            <a:r>
              <a:rPr lang="en-AU" dirty="0"/>
              <a:t>Daily</a:t>
            </a:r>
          </a:p>
          <a:p>
            <a:pPr lvl="1"/>
            <a:r>
              <a:rPr lang="en-AU" dirty="0"/>
              <a:t>Weekly</a:t>
            </a:r>
          </a:p>
          <a:p>
            <a:pPr lvl="1"/>
            <a:r>
              <a:rPr lang="en-AU" dirty="0"/>
              <a:t>Hourly</a:t>
            </a:r>
          </a:p>
          <a:p>
            <a:r>
              <a:rPr lang="en-AU" dirty="0"/>
              <a:t>What do you schedule?</a:t>
            </a:r>
          </a:p>
          <a:p>
            <a:pPr lvl="1"/>
            <a:r>
              <a:rPr lang="en-AU" dirty="0"/>
              <a:t>Only work</a:t>
            </a:r>
          </a:p>
          <a:p>
            <a:pPr lvl="1"/>
            <a:r>
              <a:rPr lang="en-AU" dirty="0"/>
              <a:t>Or other things you spoke about in Habit 2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B3B80-C079-46EE-AB13-BC0F00E36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491" y="2466003"/>
            <a:ext cx="4890457" cy="304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1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8C13-EA84-4A81-9172-1F181A995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Habit 4: Think Win-Win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A4A39-32C9-4060-97AE-C940398AA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Win – Lose (Win short term, but may lose long term)</a:t>
            </a:r>
          </a:p>
          <a:p>
            <a:r>
              <a:rPr lang="en-AU" dirty="0"/>
              <a:t>Lose – Win (Unhappy, always living at the mercy of someone)</a:t>
            </a:r>
          </a:p>
          <a:p>
            <a:r>
              <a:rPr lang="en-AU" dirty="0"/>
              <a:t>Lose – Lose (If I don’t win, then I won’t let you win too)</a:t>
            </a:r>
          </a:p>
          <a:p>
            <a:r>
              <a:rPr lang="en-AU" dirty="0"/>
              <a:t>Win – Win (Lets give a free program to NIB customers, this will also help save NIB money, and also help Honeysuckle win business)</a:t>
            </a:r>
          </a:p>
          <a:p>
            <a:pPr marL="201168" lvl="1" indent="0">
              <a:buNone/>
            </a:pPr>
            <a:r>
              <a:rPr lang="en-AU" dirty="0"/>
              <a:t>Lets provide some training to our employees, this will help them in their personal growth and also improve how they work</a:t>
            </a:r>
          </a:p>
          <a:p>
            <a:r>
              <a:rPr lang="en-AU" dirty="0"/>
              <a:t>Win-Win or No deal (If we cannot come into consensus, then its no deal)</a:t>
            </a:r>
          </a:p>
        </p:txBody>
      </p:sp>
    </p:spTree>
    <p:extLst>
      <p:ext uri="{BB962C8B-B14F-4D97-AF65-F5344CB8AC3E}">
        <p14:creationId xmlns:p14="http://schemas.microsoft.com/office/powerpoint/2010/main" val="2788948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43C3-46DE-4E86-B980-0D394D6C0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Habit 5: Seek First to Understand and then to be Understood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A9E2-33E1-4C69-8D56-3C0B0E605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Do we really try to understand someone or we are open to advice</a:t>
            </a:r>
          </a:p>
          <a:p>
            <a:pPr lvl="1"/>
            <a:r>
              <a:rPr lang="en-AU" dirty="0"/>
              <a:t>Ah man my house is a mess. “You should schedule time once a week, to clean a little”</a:t>
            </a:r>
          </a:p>
          <a:p>
            <a:pPr lvl="1"/>
            <a:r>
              <a:rPr lang="en-AU" dirty="0"/>
              <a:t>Ah my back hurts. “Get a massage dude”</a:t>
            </a:r>
          </a:p>
          <a:p>
            <a:r>
              <a:rPr lang="en-AU" dirty="0"/>
              <a:t>Or?</a:t>
            </a:r>
          </a:p>
          <a:p>
            <a:pPr lvl="1"/>
            <a:r>
              <a:rPr lang="en-AU" dirty="0"/>
              <a:t>Ah man work is boring? “Work is going boring eh”?</a:t>
            </a:r>
          </a:p>
          <a:p>
            <a:pPr lvl="1"/>
            <a:r>
              <a:rPr lang="en-AU" dirty="0"/>
              <a:t>Ah I cannot get this to work? “Your computer is acting strange eh”?</a:t>
            </a:r>
          </a:p>
          <a:p>
            <a:pPr marL="384048" lvl="2" indent="0">
              <a:buNone/>
            </a:pPr>
            <a:r>
              <a:rPr lang="en-AU" dirty="0"/>
              <a:t>No computer is ok, but program is giving bad results. “Does the program always does it or is it this time”?</a:t>
            </a:r>
          </a:p>
          <a:p>
            <a:pPr marL="384048" lvl="2" indent="0">
              <a:buNone/>
            </a:pPr>
            <a:r>
              <a:rPr lang="en-AU" dirty="0"/>
              <a:t>Not always but over the last few days. “What did you do when this last happened”?</a:t>
            </a:r>
          </a:p>
          <a:p>
            <a:pPr marL="384048" lvl="2" indent="0">
              <a:buNone/>
            </a:pPr>
            <a:r>
              <a:rPr lang="en-AU" dirty="0"/>
              <a:t>Nothing, maybe I should contact support. “Yeah, will support team respond immediately”?</a:t>
            </a:r>
          </a:p>
          <a:p>
            <a:pPr marL="384048" lvl="2" indent="0">
              <a:buNone/>
            </a:pPr>
            <a:r>
              <a:rPr lang="en-AU" dirty="0"/>
              <a:t>From the past experience, they have been a little slow, but maybe if I increase the priority to High I am sure they will assist”</a:t>
            </a:r>
          </a:p>
        </p:txBody>
      </p:sp>
    </p:spTree>
    <p:extLst>
      <p:ext uri="{BB962C8B-B14F-4D97-AF65-F5344CB8AC3E}">
        <p14:creationId xmlns:p14="http://schemas.microsoft.com/office/powerpoint/2010/main" val="521354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39ED-E6D0-4B27-93F2-327B49DF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Habit 6: Synergize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FB852-F7A5-4DC8-8B34-60118663E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What is 1+1?</a:t>
            </a:r>
          </a:p>
          <a:p>
            <a:pPr lvl="1"/>
            <a:r>
              <a:rPr lang="en-AU" dirty="0"/>
              <a:t>2</a:t>
            </a:r>
          </a:p>
          <a:p>
            <a:pPr lvl="1"/>
            <a:r>
              <a:rPr lang="en-AU" dirty="0"/>
              <a:t>5</a:t>
            </a:r>
          </a:p>
          <a:p>
            <a:pPr lvl="1"/>
            <a:r>
              <a:rPr lang="en-AU" dirty="0"/>
              <a:t>10</a:t>
            </a:r>
          </a:p>
          <a:p>
            <a:pPr lvl="1"/>
            <a:r>
              <a:rPr lang="en-AU" dirty="0"/>
              <a:t>20</a:t>
            </a:r>
          </a:p>
          <a:p>
            <a:pPr lvl="1"/>
            <a:r>
              <a:rPr lang="en-AU" dirty="0"/>
              <a:t>All of the above</a:t>
            </a:r>
          </a:p>
          <a:p>
            <a:r>
              <a:rPr lang="en-AU" dirty="0"/>
              <a:t>A husband and wife together</a:t>
            </a:r>
            <a:br>
              <a:rPr lang="en-AU" dirty="0"/>
            </a:br>
            <a:r>
              <a:rPr lang="en-AU" dirty="0"/>
              <a:t>can make a better home for their kids, and rest of the family, than one person</a:t>
            </a:r>
          </a:p>
          <a:p>
            <a:r>
              <a:rPr lang="en-AU" dirty="0"/>
              <a:t>Liam cannot fix all the cultural problems by himself. Once a month we do a survey, out of which notes and action items are taken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F0DD5-1C9E-450E-9139-E9CF7910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162" y="2108201"/>
            <a:ext cx="4171817" cy="2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2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B79C-3BFC-4927-BEDF-0A59D5F4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a habit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DFD34-93F3-47FC-89C0-1892A0D78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It’s a ritual formed or to be formed:</a:t>
            </a:r>
          </a:p>
          <a:p>
            <a:pPr lvl="1"/>
            <a:r>
              <a:rPr lang="en-AU" dirty="0"/>
              <a:t>Knowledge (Why and What)</a:t>
            </a:r>
          </a:p>
          <a:p>
            <a:pPr lvl="1"/>
            <a:r>
              <a:rPr lang="en-AU" dirty="0"/>
              <a:t>Skill (How )</a:t>
            </a:r>
          </a:p>
          <a:p>
            <a:pPr lvl="1"/>
            <a:r>
              <a:rPr lang="en-AU" dirty="0"/>
              <a:t>Desire ( Motivation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DFA3-553E-459B-9400-1C6204FB6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124" y="1091384"/>
            <a:ext cx="4636556" cy="343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3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6EB6-CDCD-49AB-9DC5-E667E7D2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Habit 7: Sharpen the Saw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FB0500-C16D-46C7-BF0B-87E601ACE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6416" y="1737360"/>
            <a:ext cx="4148458" cy="20433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CDFCE-D796-48C0-A763-D93F78EB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38" y="2064009"/>
            <a:ext cx="5093313" cy="374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2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365BF64-4B30-4125-9A30-A1B08C80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305886-8ACA-4ED6-AA5B-215F6D741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cap="all" spc="2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27971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260C3-784C-4B10-BBD7-A67C30BE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Character &gt; Personality Ethic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B171D1-C107-442F-A6DC-45F44011B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0" y="1737360"/>
            <a:ext cx="5897879" cy="2915744"/>
          </a:xfrm>
        </p:spPr>
      </p:pic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A753EEEB-9256-487D-BC22-F40AFBF97AE9}"/>
              </a:ext>
            </a:extLst>
          </p:cNvPr>
          <p:cNvSpPr txBox="1">
            <a:spLocks/>
          </p:cNvSpPr>
          <p:nvPr/>
        </p:nvSpPr>
        <p:spPr>
          <a:xfrm>
            <a:off x="441434" y="1928881"/>
            <a:ext cx="5276194" cy="3536498"/>
          </a:xfrm>
          <a:prstGeom prst="rect">
            <a:avLst/>
          </a:prstGeom>
        </p:spPr>
        <p:txBody>
          <a:bodyPr vert="horz" lIns="0" tIns="45720" rIns="0" bIns="45720" numCol="2" rtlCol="0">
            <a:norm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+mj-lt"/>
              </a:rPr>
              <a:t>Both are important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+mj-lt"/>
              </a:rPr>
              <a:t>But one is important first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+mj-lt"/>
              </a:rPr>
              <a:t>What if you have the map of Afghanistan but dropped into Iran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+mj-lt"/>
              </a:rPr>
              <a:t>Character forms the foundation. This is key, before we move to personality.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292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C9D4-D44D-4A99-A961-549E0255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We all want a quick fix?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0FB5F-E791-4586-9C55-12E0DC123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b="1" dirty="0"/>
              <a:t>The way we see the problem is the problem </a:t>
            </a:r>
          </a:p>
          <a:p>
            <a:r>
              <a:rPr lang="en-AU" dirty="0"/>
              <a:t>Can’t I just post a video on </a:t>
            </a:r>
            <a:r>
              <a:rPr lang="en-AU" dirty="0" err="1"/>
              <a:t>tiktok</a:t>
            </a:r>
            <a:r>
              <a:rPr lang="en-AU" dirty="0"/>
              <a:t>, and get super popular</a:t>
            </a:r>
          </a:p>
          <a:p>
            <a:r>
              <a:rPr lang="en-AU" dirty="0"/>
              <a:t>If I just buy her/him an expensive present, things will work out</a:t>
            </a:r>
          </a:p>
          <a:p>
            <a:r>
              <a:rPr lang="en-AU" dirty="0"/>
              <a:t>If my kid doesn’t pass, will just send to boarding school</a:t>
            </a:r>
          </a:p>
          <a:p>
            <a:r>
              <a:rPr lang="en-AU" dirty="0"/>
              <a:t>I just need to impress my boss, and will be promoted</a:t>
            </a:r>
          </a:p>
          <a:p>
            <a:r>
              <a:rPr lang="en-AU" dirty="0"/>
              <a:t>How did you get successful in few years, can you give me the tips</a:t>
            </a:r>
          </a:p>
          <a:p>
            <a:r>
              <a:rPr lang="en-AU" dirty="0"/>
              <a:t>I will put him on an innovation project for a month, and I will retain his loyalty</a:t>
            </a:r>
          </a:p>
        </p:txBody>
      </p:sp>
    </p:spTree>
    <p:extLst>
      <p:ext uri="{BB962C8B-B14F-4D97-AF65-F5344CB8AC3E}">
        <p14:creationId xmlns:p14="http://schemas.microsoft.com/office/powerpoint/2010/main" val="1823289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shift my paradigm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0FC70B0-5D08-4BDC-852E-3FD7214DA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1015" y="723900"/>
            <a:ext cx="5186597" cy="4642517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j-lt"/>
              </a:rPr>
              <a:t>From Next Monday Lets form our scrum teams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+mj-lt"/>
              </a:rPr>
              <a:t>In principle </a:t>
            </a:r>
            <a:r>
              <a:rPr lang="en-US" sz="1600" dirty="0" err="1">
                <a:latin typeface="+mj-lt"/>
              </a:rPr>
              <a:t>ain’t</a:t>
            </a:r>
            <a:r>
              <a:rPr lang="en-US" sz="1600" dirty="0">
                <a:latin typeface="+mj-lt"/>
              </a:rPr>
              <a:t> we already agile?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+mj-lt"/>
              </a:rPr>
              <a:t>Why do we have to do those unnecessary extra meetings?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+mj-lt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j-lt"/>
              </a:rPr>
              <a:t>All the anti-</a:t>
            </a:r>
            <a:r>
              <a:rPr lang="en-US" sz="1600" b="1" dirty="0" err="1">
                <a:latin typeface="+mj-lt"/>
              </a:rPr>
              <a:t>vaxers</a:t>
            </a:r>
            <a:r>
              <a:rPr lang="en-US" sz="1600" b="1" dirty="0">
                <a:latin typeface="+mj-lt"/>
              </a:rPr>
              <a:t> are so stupid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+mj-lt"/>
              </a:rPr>
              <a:t>Does everyone perceive or should perceive information similarly?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+mj-lt"/>
              </a:rPr>
              <a:t>Was everyone educated equally?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+mj-lt"/>
              </a:rPr>
              <a:t>Do we all encounter fear equally and at the same time?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731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C990-F80A-4601-8249-63A1D0BA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you see?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9712E5-BB04-48F3-9ED1-C46303A70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846" y="2374050"/>
            <a:ext cx="4427089" cy="25637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3D803D-5990-406A-9D61-A2B4460F1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067" y="1792674"/>
            <a:ext cx="3259233" cy="351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2E0A-DA82-441E-8503-501F91CF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Inside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38AB0-F237-4CED-BA01-94118ABE4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Start with self</a:t>
            </a:r>
          </a:p>
          <a:p>
            <a:r>
              <a:rPr lang="en-AU" dirty="0"/>
              <a:t>When I can keep my own promises, </a:t>
            </a:r>
            <a:br>
              <a:rPr lang="en-AU" dirty="0"/>
            </a:br>
            <a:r>
              <a:rPr lang="en-AU" dirty="0"/>
              <a:t>then I could keep and deliver on promises to others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E9FF8-7B27-4DCB-B389-638BB8D10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18" y="2025179"/>
            <a:ext cx="3182962" cy="355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4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7 habits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0DA6746-9369-4537-9DD0-E37FBB07D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9216" y="825"/>
            <a:ext cx="5703170" cy="5964279"/>
          </a:xfrm>
        </p:spPr>
      </p:pic>
      <p:grpSp>
        <p:nvGrpSpPr>
          <p:cNvPr id="10" name="Group 9" descr="Info">
            <a:extLst>
              <a:ext uri="{FF2B5EF4-FFF2-40B4-BE49-F238E27FC236}">
                <a16:creationId xmlns:a16="http://schemas.microsoft.com/office/drawing/2014/main" id="{04EACC33-3BBF-4195-8927-841FEBB364AD}"/>
              </a:ext>
            </a:extLst>
          </p:cNvPr>
          <p:cNvGrpSpPr/>
          <p:nvPr/>
        </p:nvGrpSpPr>
        <p:grpSpPr>
          <a:xfrm>
            <a:off x="4637454" y="2530474"/>
            <a:ext cx="803276" cy="803276"/>
            <a:chOff x="4914764" y="3319462"/>
            <a:chExt cx="619125" cy="619125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00D0FC6-FE6C-422D-87EC-3F2A40F92771}"/>
                </a:ext>
              </a:extLst>
            </p:cNvPr>
            <p:cNvSpPr/>
            <p:nvPr/>
          </p:nvSpPr>
          <p:spPr>
            <a:xfrm>
              <a:off x="4914764" y="3319462"/>
              <a:ext cx="619125" cy="619125"/>
            </a:xfrm>
            <a:custGeom>
              <a:avLst/>
              <a:gdLst>
                <a:gd name="connsiteX0" fmla="*/ 309563 w 619125"/>
                <a:gd name="connsiteY0" fmla="*/ 0 h 619125"/>
                <a:gd name="connsiteX1" fmla="*/ 0 w 619125"/>
                <a:gd name="connsiteY1" fmla="*/ 309563 h 619125"/>
                <a:gd name="connsiteX2" fmla="*/ 309563 w 619125"/>
                <a:gd name="connsiteY2" fmla="*/ 619125 h 619125"/>
                <a:gd name="connsiteX3" fmla="*/ 619125 w 619125"/>
                <a:gd name="connsiteY3" fmla="*/ 309563 h 619125"/>
                <a:gd name="connsiteX4" fmla="*/ 309563 w 619125"/>
                <a:gd name="connsiteY4" fmla="*/ 0 h 619125"/>
                <a:gd name="connsiteX5" fmla="*/ 309563 w 619125"/>
                <a:gd name="connsiteY5" fmla="*/ 581025 h 619125"/>
                <a:gd name="connsiteX6" fmla="*/ 38100 w 619125"/>
                <a:gd name="connsiteY6" fmla="*/ 309563 h 619125"/>
                <a:gd name="connsiteX7" fmla="*/ 309563 w 619125"/>
                <a:gd name="connsiteY7" fmla="*/ 38100 h 619125"/>
                <a:gd name="connsiteX8" fmla="*/ 581025 w 619125"/>
                <a:gd name="connsiteY8" fmla="*/ 309563 h 619125"/>
                <a:gd name="connsiteX9" fmla="*/ 309563 w 619125"/>
                <a:gd name="connsiteY9" fmla="*/ 5810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125" h="619125">
                  <a:moveTo>
                    <a:pt x="309563" y="0"/>
                  </a:moveTo>
                  <a:cubicBezTo>
                    <a:pt x="138875" y="0"/>
                    <a:pt x="0" y="138865"/>
                    <a:pt x="0" y="309563"/>
                  </a:cubicBezTo>
                  <a:cubicBezTo>
                    <a:pt x="0" y="480260"/>
                    <a:pt x="138875" y="619125"/>
                    <a:pt x="309563" y="619125"/>
                  </a:cubicBezTo>
                  <a:cubicBezTo>
                    <a:pt x="480250" y="619125"/>
                    <a:pt x="619125" y="480260"/>
                    <a:pt x="619125" y="309563"/>
                  </a:cubicBezTo>
                  <a:cubicBezTo>
                    <a:pt x="619125" y="138865"/>
                    <a:pt x="480250" y="0"/>
                    <a:pt x="309563" y="0"/>
                  </a:cubicBezTo>
                  <a:close/>
                  <a:moveTo>
                    <a:pt x="309563" y="581025"/>
                  </a:moveTo>
                  <a:cubicBezTo>
                    <a:pt x="159877" y="581025"/>
                    <a:pt x="38100" y="459248"/>
                    <a:pt x="38100" y="309563"/>
                  </a:cubicBezTo>
                  <a:cubicBezTo>
                    <a:pt x="38100" y="159877"/>
                    <a:pt x="159877" y="38100"/>
                    <a:pt x="309563" y="38100"/>
                  </a:cubicBezTo>
                  <a:cubicBezTo>
                    <a:pt x="459248" y="38100"/>
                    <a:pt x="581025" y="159877"/>
                    <a:pt x="581025" y="309563"/>
                  </a:cubicBezTo>
                  <a:cubicBezTo>
                    <a:pt x="581025" y="459248"/>
                    <a:pt x="459248" y="581025"/>
                    <a:pt x="309563" y="5810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DF13BE-BF58-43E3-9534-281EFDABF659}"/>
                </a:ext>
              </a:extLst>
            </p:cNvPr>
            <p:cNvSpPr/>
            <p:nvPr/>
          </p:nvSpPr>
          <p:spPr>
            <a:xfrm>
              <a:off x="5195751" y="3473729"/>
              <a:ext cx="57150" cy="57150"/>
            </a:xfrm>
            <a:custGeom>
              <a:avLst/>
              <a:gdLst>
                <a:gd name="connsiteX0" fmla="*/ 63722 w 57150"/>
                <a:gd name="connsiteY0" fmla="*/ 31861 h 57150"/>
                <a:gd name="connsiteX1" fmla="*/ 31861 w 57150"/>
                <a:gd name="connsiteY1" fmla="*/ 63722 h 57150"/>
                <a:gd name="connsiteX2" fmla="*/ 0 w 57150"/>
                <a:gd name="connsiteY2" fmla="*/ 31861 h 57150"/>
                <a:gd name="connsiteX3" fmla="*/ 31861 w 57150"/>
                <a:gd name="connsiteY3" fmla="*/ 0 h 57150"/>
                <a:gd name="connsiteX4" fmla="*/ 63722 w 57150"/>
                <a:gd name="connsiteY4" fmla="*/ 3186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3722" y="31861"/>
                  </a:moveTo>
                  <a:cubicBezTo>
                    <a:pt x="63722" y="49458"/>
                    <a:pt x="49458" y="63722"/>
                    <a:pt x="31861" y="63722"/>
                  </a:cubicBezTo>
                  <a:cubicBezTo>
                    <a:pt x="14265" y="63722"/>
                    <a:pt x="0" y="49458"/>
                    <a:pt x="0" y="31861"/>
                  </a:cubicBezTo>
                  <a:cubicBezTo>
                    <a:pt x="0" y="14265"/>
                    <a:pt x="14265" y="0"/>
                    <a:pt x="31861" y="0"/>
                  </a:cubicBezTo>
                  <a:cubicBezTo>
                    <a:pt x="49458" y="0"/>
                    <a:pt x="63722" y="14265"/>
                    <a:pt x="63722" y="31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4EC720-9A79-4D18-8746-AE0BDD325E79}"/>
                </a:ext>
              </a:extLst>
            </p:cNvPr>
            <p:cNvSpPr/>
            <p:nvPr/>
          </p:nvSpPr>
          <p:spPr>
            <a:xfrm>
              <a:off x="5205276" y="3589420"/>
              <a:ext cx="38100" cy="200025"/>
            </a:xfrm>
            <a:custGeom>
              <a:avLst/>
              <a:gdLst>
                <a:gd name="connsiteX0" fmla="*/ 19050 w 38100"/>
                <a:gd name="connsiteY0" fmla="*/ 0 h 200025"/>
                <a:gd name="connsiteX1" fmla="*/ 0 w 38100"/>
                <a:gd name="connsiteY1" fmla="*/ 19050 h 200025"/>
                <a:gd name="connsiteX2" fmla="*/ 0 w 38100"/>
                <a:gd name="connsiteY2" fmla="*/ 180975 h 200025"/>
                <a:gd name="connsiteX3" fmla="*/ 19050 w 38100"/>
                <a:gd name="connsiteY3" fmla="*/ 200025 h 200025"/>
                <a:gd name="connsiteX4" fmla="*/ 38100 w 38100"/>
                <a:gd name="connsiteY4" fmla="*/ 180975 h 200025"/>
                <a:gd name="connsiteX5" fmla="*/ 38100 w 38100"/>
                <a:gd name="connsiteY5" fmla="*/ 19050 h 200025"/>
                <a:gd name="connsiteX6" fmla="*/ 19050 w 38100"/>
                <a:gd name="connsiteY6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00025">
                  <a:moveTo>
                    <a:pt x="19050" y="0"/>
                  </a:moveTo>
                  <a:cubicBezTo>
                    <a:pt x="8534" y="0"/>
                    <a:pt x="0" y="8534"/>
                    <a:pt x="0" y="19050"/>
                  </a:cubicBezTo>
                  <a:lnTo>
                    <a:pt x="0" y="180975"/>
                  </a:lnTo>
                  <a:cubicBezTo>
                    <a:pt x="0" y="191491"/>
                    <a:pt x="8534" y="200025"/>
                    <a:pt x="19050" y="200025"/>
                  </a:cubicBezTo>
                  <a:cubicBezTo>
                    <a:pt x="29566" y="200025"/>
                    <a:pt x="38100" y="191491"/>
                    <a:pt x="38100" y="180975"/>
                  </a:cubicBezTo>
                  <a:lnTo>
                    <a:pt x="38100" y="19050"/>
                  </a:lnTo>
                  <a:cubicBezTo>
                    <a:pt x="38100" y="8525"/>
                    <a:pt x="29566" y="0"/>
                    <a:pt x="19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6707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EA0E-DFEE-4272-BFD4-3C6CE404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the 7 habits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7E117-2F41-43F7-9C19-70BD29B7B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P/PC Balance: The production of golden eggs and production capability of the goose</a:t>
            </a:r>
          </a:p>
          <a:p>
            <a:r>
              <a:rPr lang="en-AU" dirty="0"/>
              <a:t>The independent thinking is only private victory</a:t>
            </a:r>
          </a:p>
          <a:p>
            <a:r>
              <a:rPr lang="en-AU" dirty="0"/>
              <a:t>The interdependence is where public victory lies</a:t>
            </a:r>
          </a:p>
          <a:p>
            <a:r>
              <a:rPr lang="en-AU" dirty="0"/>
              <a:t>Cannot attain interdependence without being independent</a:t>
            </a:r>
          </a:p>
          <a:p>
            <a:r>
              <a:rPr lang="en-AU" dirty="0"/>
              <a:t>Times change, finance change, humans change, physical needs change, </a:t>
            </a:r>
          </a:p>
          <a:p>
            <a:pPr lvl="1"/>
            <a:r>
              <a:rPr lang="en-AU" dirty="0"/>
              <a:t>We need to update our operating system</a:t>
            </a:r>
          </a:p>
          <a:p>
            <a:pPr lvl="1"/>
            <a:r>
              <a:rPr lang="en-AU" dirty="0"/>
              <a:t>Need to sharpen that saw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402322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Company All Hands_Win32_MS v3" id="{1F352A5D-0EBE-49A2-9FF7-DEF81AB6F3C6}" vid="{D35781EA-2188-4D84-8966-791644CE13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8986415-cf31-4e83-b282-b249ef11631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F6CF75A1116A4BA1FD1DB1CE810518" ma:contentTypeVersion="13" ma:contentTypeDescription="Create a new document." ma:contentTypeScope="" ma:versionID="ae084e62c3b6ca994d6b892a7cc7d7f5">
  <xsd:schema xmlns:xsd="http://www.w3.org/2001/XMLSchema" xmlns:xs="http://www.w3.org/2001/XMLSchema" xmlns:p="http://schemas.microsoft.com/office/2006/metadata/properties" xmlns:ns2="68986415-cf31-4e83-b282-b249ef116311" xmlns:ns3="d93df0d6-01bc-4c07-b9d0-6e717f238a3c" targetNamespace="http://schemas.microsoft.com/office/2006/metadata/properties" ma:root="true" ma:fieldsID="0532fdc0efda1d51bc5a7104ceabbb0a" ns2:_="" ns3:_="">
    <xsd:import namespace="68986415-cf31-4e83-b282-b249ef116311"/>
    <xsd:import namespace="d93df0d6-01bc-4c07-b9d0-6e717f238a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986415-cf31-4e83-b282-b249ef1163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3df0d6-01bc-4c07-b9d0-6e717f238a3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E879E6-8FFE-4154-8F2A-F7518B89B37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C7CF76-B02C-42BB-9AD6-F6705E8ED22E}"/>
</file>

<file path=docProps/app.xml><?xml version="1.0" encoding="utf-8"?>
<Properties xmlns="http://schemas.openxmlformats.org/officeDocument/2006/extended-properties" xmlns:vt="http://schemas.openxmlformats.org/officeDocument/2006/docPropsVTypes">
  <Template>Classic company all hands presentation</Template>
  <TotalTime>1156</TotalTime>
  <Words>1334</Words>
  <Application>Microsoft Office PowerPoint</Application>
  <PresentationFormat>Widescreen</PresentationFormat>
  <Paragraphs>117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RetrospectVTI</vt:lpstr>
      <vt:lpstr>The 7Habits of Highly Effective People</vt:lpstr>
      <vt:lpstr>What is a habit</vt:lpstr>
      <vt:lpstr>Character &gt; Personality Ethic</vt:lpstr>
      <vt:lpstr>We all want a quick fix?</vt:lpstr>
      <vt:lpstr>Can I shift my paradigm</vt:lpstr>
      <vt:lpstr>What do you see?</vt:lpstr>
      <vt:lpstr>Inside Out</vt:lpstr>
      <vt:lpstr>The 7 habits</vt:lpstr>
      <vt:lpstr>Why the 7 habits</vt:lpstr>
      <vt:lpstr>Habit 1 (Be Proactive, not Reactive)</vt:lpstr>
      <vt:lpstr>Habit 2 (Begin with the end in Mind)</vt:lpstr>
      <vt:lpstr>Nakul’s Values</vt:lpstr>
      <vt:lpstr>Nakul’s Funeral</vt:lpstr>
      <vt:lpstr>Nakul’s values updated</vt:lpstr>
      <vt:lpstr>Imagine a dead Honeysuckle Health</vt:lpstr>
      <vt:lpstr>Habit 3: Put first things first</vt:lpstr>
      <vt:lpstr>Habit 4: Think Win-Win</vt:lpstr>
      <vt:lpstr>Habit 5: Seek First to Understand and then to be Understood </vt:lpstr>
      <vt:lpstr>Habit 6: Synergize</vt:lpstr>
      <vt:lpstr>Habit 7: Sharpen the Saw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7Habits of Highly Effective People</dc:title>
  <dc:creator>Nakul Bajaj</dc:creator>
  <cp:lastModifiedBy>Nakul Bajaj</cp:lastModifiedBy>
  <cp:revision>1</cp:revision>
  <dcterms:created xsi:type="dcterms:W3CDTF">2021-11-21T03:43:22Z</dcterms:created>
  <dcterms:modified xsi:type="dcterms:W3CDTF">2021-11-21T23:00:11Z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0x01010049F6CF75A1116A4BA1FD1DB1CE810518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</Properties>
</file>